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9.jpeg" ContentType="image/jpeg"/>
  <Override PartName="/ppt/media/image24.gif" ContentType="image/gif"/>
  <Override PartName="/ppt/media/image4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23.jpeg" ContentType="image/jpeg"/>
  <Override PartName="/ppt/media/image10.jpeg" ContentType="image/jpeg"/>
  <Override PartName="/ppt/media/image20.gif" ContentType="image/gif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gif" ContentType="image/gif"/>
  <Override PartName="/ppt/media/image21.png" ContentType="image/png"/>
  <Override PartName="/ppt/media/image22.png" ContentType="image/png"/>
  <Override PartName="/ppt/media/image25.png" ContentType="image/png"/>
  <Override PartName="/ppt/media/image36.jpeg" ContentType="image/jpeg"/>
  <Override PartName="/ppt/media/image26.png" ContentType="image/png"/>
  <Override PartName="/ppt/media/image27.jpeg" ContentType="image/jpeg"/>
  <Override PartName="/ppt/media/image28.png" ContentType="image/png"/>
  <Override PartName="/ppt/media/image29.png" ContentType="image/png"/>
  <Override PartName="/ppt/media/image30.gif" ContentType="image/gif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7.jpeg" ContentType="image/jpeg"/>
  <Override PartName="/ppt/media/image38.png" ContentType="image/png"/>
  <Override PartName="/ppt/media/image3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344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32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34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320" y="30434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588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588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34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34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34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588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320" y="132588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5360"/>
            <a:ext cx="9071280" cy="4390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32588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30434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588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32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320" y="30434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32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304344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304344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32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30434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320" y="30434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132588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132588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30434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30434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30434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320" y="132588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5360"/>
            <a:ext cx="9071280" cy="4390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320" y="132588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34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32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320" y="30434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320" y="132588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344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28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588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790" spc="-1" strike="noStrike">
                <a:latin typeface="Arial"/>
              </a:rPr>
              <a:t>Zweite Gliederungsebene</a:t>
            </a:r>
            <a:endParaRPr b="0" lang="de-DE" sz="2790" spc="-1" strike="noStrike">
              <a:latin typeface="Arial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456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6640" y="516456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6640" y="516456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755FF78-E303-4486-B122-C747F55B6371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91920" y="301320"/>
            <a:ext cx="8693280" cy="1095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</a:rPr>
              <a:t>Mastertitelformat bearbeiten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91920" y="1508760"/>
            <a:ext cx="8693280" cy="35971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Mastertextformat bearbeiten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Zweite Ebene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Dritte 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91920" y="5254920"/>
            <a:ext cx="2267280" cy="301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E2E5604-9CF9-45E6-A650-A0C26BE8BA35}" type="datetime">
              <a:rPr b="0" lang="de-DE" sz="1200" spc="-1" strike="noStrike">
                <a:solidFill>
                  <a:srgbClr val="8b8b8b"/>
                </a:solidFill>
                <a:latin typeface="Calibri"/>
              </a:rPr>
              <a:t>27.01.20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337920" y="5254920"/>
            <a:ext cx="3401280" cy="301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117920" y="5254920"/>
            <a:ext cx="2267280" cy="301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4F8869A-167E-4C8A-A773-D7BD2441FEE6}" type="slidenum">
              <a:rPr b="0" lang="de-DE" sz="1200" spc="-1" strike="noStrike">
                <a:solidFill>
                  <a:srgbClr val="8b8b8b"/>
                </a:solidFill>
                <a:latin typeface="Calibri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gif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gif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gif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1325880"/>
            <a:ext cx="9071280" cy="3287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3200" spc="-1" strike="noStrike">
                <a:latin typeface="Lily Script One"/>
              </a:rPr>
              <a:t>ClickFish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225360"/>
            <a:ext cx="907128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551760" y="2365200"/>
            <a:ext cx="3360240" cy="137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225360"/>
            <a:ext cx="907128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04000" y="1325880"/>
            <a:ext cx="9071280" cy="3287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143720" y="288000"/>
            <a:ext cx="5552280" cy="785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225360"/>
            <a:ext cx="907128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504000" y="1325880"/>
            <a:ext cx="9071280" cy="3287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80000" cy="567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998640" y="-135720"/>
            <a:ext cx="8812080" cy="578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274360" y="-288000"/>
            <a:ext cx="5669640" cy="566964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99760" y="648000"/>
            <a:ext cx="4512240" cy="33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225360"/>
            <a:ext cx="907128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Hand me the fish</a:t>
            </a:r>
            <a:endParaRPr b="0" lang="de-DE" sz="44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152000" y="2736000"/>
            <a:ext cx="487656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91920" y="301320"/>
            <a:ext cx="8693280" cy="109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de-DE" sz="149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4584240" y="264240"/>
            <a:ext cx="5135760" cy="513576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-106200" y="648000"/>
            <a:ext cx="5506200" cy="34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91920" y="301320"/>
            <a:ext cx="8693280" cy="109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de-DE" sz="149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2448000" y="-269280"/>
            <a:ext cx="42026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584000" y="216000"/>
            <a:ext cx="907128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Feature Liste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4332960" y="1219320"/>
            <a:ext cx="5065560" cy="46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Softbody Physik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Ragdoll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Verschiedene benutzbare Tools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Realistische Modelle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Flüssigkeit austreten -&gt; Partikel System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Kamera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Punkte System → Punkte bei Collision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Foto Feature → Handy in der Hand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teilbar in sozialen Medien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Soundtrack, mit Radio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Fisch zerlegbar machen → Fischteile in Fischteilen, Skelett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Umgebung interagierbar machen → Zitrone, Salat, Geschirr, Tischdecke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Umgebung lebendig machen → Animationen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Menuscreen als Handy?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Fisch Synthesizer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Zeitlupe bei „kritschen Treffer“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Intro → Hand und Fisc mit Teller kommen ins Bild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Fischzitate einbauen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Fischvariationen → random Farbe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Unterschiedliche Fische → Fischvariation in Farbe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Material, Shader, Reflektionen, Glibber, Fake 3d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Oh ich muss noch den build rendern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-144000" y="0"/>
            <a:ext cx="43218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225360"/>
            <a:ext cx="907128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Fisch handling</a:t>
            </a:r>
            <a:endParaRPr b="0" lang="de-DE" sz="4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168000" y="1069560"/>
            <a:ext cx="4579200" cy="411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rcRect l="0" t="0" r="-6339" b="50272"/>
          <a:stretch/>
        </p:blipFill>
        <p:spPr>
          <a:xfrm>
            <a:off x="-327240" y="-115920"/>
            <a:ext cx="12026520" cy="795564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4391640" y="6008400"/>
            <a:ext cx="7576560" cy="228024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9635040" y="-363960"/>
            <a:ext cx="2512800" cy="694728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"/>
          <p:cNvSpPr/>
          <p:nvPr/>
        </p:nvSpPr>
        <p:spPr>
          <a:xfrm>
            <a:off x="-776520" y="-1494360"/>
            <a:ext cx="4936320" cy="161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"/>
          <p:cNvSpPr/>
          <p:nvPr/>
        </p:nvSpPr>
        <p:spPr>
          <a:xfrm>
            <a:off x="-1584000" y="-1584000"/>
            <a:ext cx="1794960" cy="188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1108440" y="-1584000"/>
            <a:ext cx="8795880" cy="161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208080"/>
            <a:ext cx="9071280" cy="982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Click The Fish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504000" y="1325880"/>
            <a:ext cx="9071280" cy="3287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rcRect l="49542" t="-2539" r="3" b="30156"/>
          <a:stretch/>
        </p:blipFill>
        <p:spPr>
          <a:xfrm>
            <a:off x="1614240" y="0"/>
            <a:ext cx="702576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3120" y="423720"/>
            <a:ext cx="7238880" cy="4616280"/>
          </a:xfrm>
          <a:prstGeom prst="rect">
            <a:avLst/>
          </a:prstGeom>
          <a:ln>
            <a:noFill/>
          </a:ln>
        </p:spPr>
      </p:pic>
      <p:sp>
        <p:nvSpPr>
          <p:cNvPr id="146" name="TextShape 1"/>
          <p:cNvSpPr txBox="1"/>
          <p:nvPr/>
        </p:nvSpPr>
        <p:spPr>
          <a:xfrm>
            <a:off x="5184000" y="1296000"/>
            <a:ext cx="417600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Gib Flosse!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5112000" y="2304000"/>
            <a:ext cx="4392000" cy="2736000"/>
          </a:xfrm>
          <a:prstGeom prst="rect">
            <a:avLst/>
          </a:prstGeom>
          <a:noFill/>
          <a:ln>
            <a:solidFill>
              <a:srgbClr val="111111"/>
            </a:solidFill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(gif von abgehenden FischTeilen)</a:t>
            </a:r>
            <a:endParaRPr b="0" lang="de-D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5760" y="140760"/>
            <a:ext cx="907128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6000" spc="-1" strike="noStrike">
                <a:latin typeface="Arial"/>
              </a:rPr>
              <a:t>Typo</a:t>
            </a:r>
            <a:endParaRPr b="0" lang="de-DE" sz="60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23120" y="0"/>
            <a:ext cx="3188880" cy="566964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3528000" y="1128600"/>
            <a:ext cx="6124320" cy="52740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3491640" y="1803240"/>
            <a:ext cx="6588360" cy="366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556000" y="5400"/>
            <a:ext cx="5652000" cy="5652000"/>
          </a:xfrm>
          <a:prstGeom prst="rect">
            <a:avLst/>
          </a:prstGeom>
          <a:solidFill>
            <a:srgbClr val="000000"/>
          </a:solidFill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TextShape 2"/>
          <p:cNvSpPr txBox="1"/>
          <p:nvPr/>
        </p:nvSpPr>
        <p:spPr>
          <a:xfrm>
            <a:off x="504000" y="225360"/>
            <a:ext cx="907128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2664000" y="72000"/>
            <a:ext cx="5484240" cy="548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178360" y="360"/>
            <a:ext cx="5669640" cy="566964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-72000" y="360"/>
            <a:ext cx="100796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60000" y="4813200"/>
            <a:ext cx="547200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6000" spc="-1" strike="noStrike">
                <a:latin typeface="Arial"/>
              </a:rPr>
              <a:t>Audio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72000" y="2821320"/>
            <a:ext cx="37346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http://midkar.com/jazz/jazz_01.html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0" y="216000"/>
            <a:ext cx="5233680" cy="252000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rcRect l="0" t="0" r="62853" b="62959"/>
          <a:stretch/>
        </p:blipFill>
        <p:spPr>
          <a:xfrm>
            <a:off x="6120000" y="1224000"/>
            <a:ext cx="5547240" cy="2880000"/>
          </a:xfrm>
          <a:prstGeom prst="rect">
            <a:avLst/>
          </a:prstGeom>
          <a:ln>
            <a:noFill/>
          </a:ln>
        </p:spPr>
      </p:pic>
      <p:sp>
        <p:nvSpPr>
          <p:cNvPr id="161" name="TextShape 3"/>
          <p:cNvSpPr txBox="1"/>
          <p:nvPr/>
        </p:nvSpPr>
        <p:spPr>
          <a:xfrm>
            <a:off x="6120000" y="4248000"/>
            <a:ext cx="3366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https://solmire.com/midi-to-mp3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62" name="TextShape 4"/>
          <p:cNvSpPr txBox="1"/>
          <p:nvPr/>
        </p:nvSpPr>
        <p:spPr>
          <a:xfrm>
            <a:off x="1593360" y="3672000"/>
            <a:ext cx="3734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Midi Jazz Noten aus dem internet in mp3 umwandeln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63" name="TextShape 5"/>
          <p:cNvSpPr txBox="1"/>
          <p:nvPr/>
        </p:nvSpPr>
        <p:spPr>
          <a:xfrm>
            <a:off x="7056000" y="85320"/>
            <a:ext cx="373464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+SoundEffecte</a:t>
            </a:r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	</a:t>
            </a:r>
            <a:r>
              <a:rPr b="0" lang="de-DE" sz="1800" spc="-1" strike="noStrike">
                <a:latin typeface="Arial"/>
              </a:rPr>
              <a:t>Freesound.org</a:t>
            </a:r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	</a:t>
            </a:r>
            <a:r>
              <a:rPr b="0" lang="de-DE" sz="1800" spc="-1" strike="noStrike">
                <a:latin typeface="Arial"/>
              </a:rPr>
              <a:t>BrowserSoundeffectTools</a:t>
            </a:r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+8bitVersionSamplerLp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3960000" y="2414880"/>
            <a:ext cx="2323800" cy="125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04000" y="225360"/>
            <a:ext cx="907128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504000" y="1325880"/>
            <a:ext cx="9071280" cy="3287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455760" y="2520000"/>
            <a:ext cx="907128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6000" spc="-1" strike="noStrike">
                <a:latin typeface="Arial"/>
              </a:rPr>
              <a:t>In Aussicht</a:t>
            </a:r>
            <a:endParaRPr b="0" lang="de-DE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82880" y="130320"/>
            <a:ext cx="9753120" cy="5486040"/>
          </a:xfrm>
          <a:prstGeom prst="rect">
            <a:avLst/>
          </a:prstGeom>
          <a:ln>
            <a:noFill/>
          </a:ln>
        </p:spPr>
      </p:pic>
      <p:sp>
        <p:nvSpPr>
          <p:cNvPr id="169" name="TextShape 1"/>
          <p:cNvSpPr txBox="1"/>
          <p:nvPr/>
        </p:nvSpPr>
        <p:spPr>
          <a:xfrm>
            <a:off x="2736000" y="4392000"/>
            <a:ext cx="7056000" cy="9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Score, Photo, Trophäen</a:t>
            </a:r>
            <a:endParaRPr b="0" lang="de-D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2428200" y="759240"/>
            <a:ext cx="5995800" cy="4496760"/>
          </a:xfrm>
          <a:prstGeom prst="rect">
            <a:avLst/>
          </a:prstGeom>
          <a:ln>
            <a:noFill/>
          </a:ln>
        </p:spPr>
      </p:pic>
      <p:pic>
        <p:nvPicPr>
          <p:cNvPr id="171" name="Grafik 10" descr=""/>
          <p:cNvPicPr/>
          <p:nvPr/>
        </p:nvPicPr>
        <p:blipFill>
          <a:blip r:embed="rId2"/>
          <a:stretch/>
        </p:blipFill>
        <p:spPr>
          <a:xfrm rot="697800">
            <a:off x="4125600" y="1737000"/>
            <a:ext cx="1753560" cy="1109160"/>
          </a:xfrm>
          <a:prstGeom prst="rect">
            <a:avLst/>
          </a:prstGeom>
          <a:ln>
            <a:noFill/>
          </a:ln>
        </p:spPr>
      </p:pic>
      <p:sp>
        <p:nvSpPr>
          <p:cNvPr id="172" name="TextShape 1"/>
          <p:cNvSpPr txBox="1"/>
          <p:nvPr/>
        </p:nvSpPr>
        <p:spPr>
          <a:xfrm>
            <a:off x="2880000" y="4021200"/>
            <a:ext cx="7056000" cy="9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Screenshots. Telefon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9000000" y="3456000"/>
            <a:ext cx="915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Radio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8516880" y="3037320"/>
            <a:ext cx="9151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Menu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75" name="TextShape 4"/>
          <p:cNvSpPr txBox="1"/>
          <p:nvPr/>
        </p:nvSpPr>
        <p:spPr>
          <a:xfrm>
            <a:off x="8856000" y="3829320"/>
            <a:ext cx="9151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Intro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76" name="TextShape 5"/>
          <p:cNvSpPr txBox="1"/>
          <p:nvPr/>
        </p:nvSpPr>
        <p:spPr>
          <a:xfrm>
            <a:off x="8712000" y="4693320"/>
            <a:ext cx="9151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Punkte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77" name="TextShape 6"/>
          <p:cNvSpPr txBox="1"/>
          <p:nvPr/>
        </p:nvSpPr>
        <p:spPr>
          <a:xfrm>
            <a:off x="7344000" y="5112000"/>
            <a:ext cx="2808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Augmented Reality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960000" y="2414880"/>
            <a:ext cx="2323800" cy="125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fik 3" descr=""/>
          <p:cNvPicPr/>
          <p:nvPr/>
        </p:nvPicPr>
        <p:blipFill>
          <a:blip r:embed="rId1"/>
          <a:stretch/>
        </p:blipFill>
        <p:spPr>
          <a:xfrm>
            <a:off x="851760" y="405360"/>
            <a:ext cx="2852280" cy="283392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279080" y="3740400"/>
            <a:ext cx="410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How to prepare a whole fish - GoodFood.com - BBC Food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Jonas “close up cooking cut”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392000" y="1410840"/>
            <a:ext cx="1482120" cy="389160"/>
          </a:xfrm>
          <a:custGeom>
            <a:avLst/>
            <a:gdLst/>
            <a:ahLst/>
            <a:rect l="l" t="t" r="r" b="b"/>
            <a:pathLst>
              <a:path w="1793573" h="470936">
                <a:moveTo>
                  <a:pt x="0" y="470936"/>
                </a:moveTo>
                <a:cubicBezTo>
                  <a:pt x="126891" y="467012"/>
                  <a:pt x="254079" y="468681"/>
                  <a:pt x="380673" y="459163"/>
                </a:cubicBezTo>
                <a:cubicBezTo>
                  <a:pt x="428514" y="455566"/>
                  <a:pt x="474364" y="437766"/>
                  <a:pt x="521954" y="431691"/>
                </a:cubicBezTo>
                <a:cubicBezTo>
                  <a:pt x="597495" y="422047"/>
                  <a:pt x="673700" y="418610"/>
                  <a:pt x="749573" y="412069"/>
                </a:cubicBezTo>
                <a:cubicBezTo>
                  <a:pt x="998411" y="365411"/>
                  <a:pt x="748509" y="410386"/>
                  <a:pt x="1012512" y="368900"/>
                </a:cubicBezTo>
                <a:cubicBezTo>
                  <a:pt x="1058402" y="361689"/>
                  <a:pt x="1103976" y="352552"/>
                  <a:pt x="1149868" y="345353"/>
                </a:cubicBezTo>
                <a:cubicBezTo>
                  <a:pt x="1194313" y="338381"/>
                  <a:pt x="1217013" y="337141"/>
                  <a:pt x="1259753" y="333580"/>
                </a:cubicBezTo>
                <a:cubicBezTo>
                  <a:pt x="1268910" y="329655"/>
                  <a:pt x="1277861" y="325211"/>
                  <a:pt x="1287224" y="321806"/>
                </a:cubicBezTo>
                <a:cubicBezTo>
                  <a:pt x="1292293" y="319963"/>
                  <a:pt x="1297756" y="319432"/>
                  <a:pt x="1302922" y="317882"/>
                </a:cubicBezTo>
                <a:cubicBezTo>
                  <a:pt x="1350720" y="303543"/>
                  <a:pt x="1305969" y="315159"/>
                  <a:pt x="1342167" y="306108"/>
                </a:cubicBezTo>
                <a:cubicBezTo>
                  <a:pt x="1348708" y="302184"/>
                  <a:pt x="1354967" y="297746"/>
                  <a:pt x="1361789" y="294335"/>
                </a:cubicBezTo>
                <a:cubicBezTo>
                  <a:pt x="1365489" y="292485"/>
                  <a:pt x="1371158" y="293777"/>
                  <a:pt x="1373562" y="290411"/>
                </a:cubicBezTo>
                <a:cubicBezTo>
                  <a:pt x="1378371" y="283679"/>
                  <a:pt x="1378795" y="274713"/>
                  <a:pt x="1381411" y="266864"/>
                </a:cubicBezTo>
                <a:cubicBezTo>
                  <a:pt x="1380103" y="232852"/>
                  <a:pt x="1379375" y="198813"/>
                  <a:pt x="1377487" y="164828"/>
                </a:cubicBezTo>
                <a:cubicBezTo>
                  <a:pt x="1376093" y="139738"/>
                  <a:pt x="1374519" y="127926"/>
                  <a:pt x="1369638" y="105961"/>
                </a:cubicBezTo>
                <a:cubicBezTo>
                  <a:pt x="1368468" y="100696"/>
                  <a:pt x="1367195" y="95449"/>
                  <a:pt x="1365713" y="90263"/>
                </a:cubicBezTo>
                <a:cubicBezTo>
                  <a:pt x="1364577" y="86286"/>
                  <a:pt x="1362719" y="82521"/>
                  <a:pt x="1361789" y="78490"/>
                </a:cubicBezTo>
                <a:cubicBezTo>
                  <a:pt x="1358789" y="65491"/>
                  <a:pt x="1352285" y="26007"/>
                  <a:pt x="1353940" y="39245"/>
                </a:cubicBezTo>
                <a:cubicBezTo>
                  <a:pt x="1366226" y="137537"/>
                  <a:pt x="1355706" y="103416"/>
                  <a:pt x="1369638" y="145205"/>
                </a:cubicBezTo>
                <a:cubicBezTo>
                  <a:pt x="1370946" y="156979"/>
                  <a:pt x="1371080" y="168943"/>
                  <a:pt x="1373562" y="180526"/>
                </a:cubicBezTo>
                <a:cubicBezTo>
                  <a:pt x="1378654" y="204290"/>
                  <a:pt x="1380522" y="194446"/>
                  <a:pt x="1389260" y="211921"/>
                </a:cubicBezTo>
                <a:cubicBezTo>
                  <a:pt x="1393284" y="219968"/>
                  <a:pt x="1395616" y="235850"/>
                  <a:pt x="1397109" y="243317"/>
                </a:cubicBezTo>
                <a:cubicBezTo>
                  <a:pt x="1398417" y="262939"/>
                  <a:pt x="1399169" y="282607"/>
                  <a:pt x="1401034" y="302184"/>
                </a:cubicBezTo>
                <a:cubicBezTo>
                  <a:pt x="1402950" y="322301"/>
                  <a:pt x="1409748" y="341166"/>
                  <a:pt x="1412807" y="361051"/>
                </a:cubicBezTo>
                <a:cubicBezTo>
                  <a:pt x="1414411" y="371475"/>
                  <a:pt x="1415566" y="381965"/>
                  <a:pt x="1416731" y="392447"/>
                </a:cubicBezTo>
                <a:cubicBezTo>
                  <a:pt x="1421790" y="437973"/>
                  <a:pt x="1416272" y="418537"/>
                  <a:pt x="1424580" y="443465"/>
                </a:cubicBezTo>
                <a:cubicBezTo>
                  <a:pt x="1433737" y="442157"/>
                  <a:pt x="1443359" y="442701"/>
                  <a:pt x="1452052" y="439540"/>
                </a:cubicBezTo>
                <a:cubicBezTo>
                  <a:pt x="1463907" y="435229"/>
                  <a:pt x="1479024" y="413989"/>
                  <a:pt x="1487372" y="408145"/>
                </a:cubicBezTo>
                <a:cubicBezTo>
                  <a:pt x="1493143" y="404105"/>
                  <a:pt x="1500897" y="403826"/>
                  <a:pt x="1506994" y="400296"/>
                </a:cubicBezTo>
                <a:cubicBezTo>
                  <a:pt x="1525836" y="389387"/>
                  <a:pt x="1544220" y="377630"/>
                  <a:pt x="1561937" y="364975"/>
                </a:cubicBezTo>
                <a:cubicBezTo>
                  <a:pt x="1580251" y="351894"/>
                  <a:pt x="1599305" y="339791"/>
                  <a:pt x="1616879" y="325731"/>
                </a:cubicBezTo>
                <a:cubicBezTo>
                  <a:pt x="1642457" y="305268"/>
                  <a:pt x="1629318" y="314342"/>
                  <a:pt x="1656124" y="298260"/>
                </a:cubicBezTo>
                <a:cubicBezTo>
                  <a:pt x="1674624" y="270509"/>
                  <a:pt x="1650461" y="303924"/>
                  <a:pt x="1679671" y="274713"/>
                </a:cubicBezTo>
                <a:cubicBezTo>
                  <a:pt x="1683006" y="271378"/>
                  <a:pt x="1684364" y="266445"/>
                  <a:pt x="1687519" y="262939"/>
                </a:cubicBezTo>
                <a:cubicBezTo>
                  <a:pt x="1696182" y="253313"/>
                  <a:pt x="1706901" y="245580"/>
                  <a:pt x="1714991" y="235468"/>
                </a:cubicBezTo>
                <a:cubicBezTo>
                  <a:pt x="1742594" y="200965"/>
                  <a:pt x="1717883" y="228504"/>
                  <a:pt x="1746386" y="204072"/>
                </a:cubicBezTo>
                <a:cubicBezTo>
                  <a:pt x="1750600" y="200460"/>
                  <a:pt x="1754607" y="196563"/>
                  <a:pt x="1758160" y="192299"/>
                </a:cubicBezTo>
                <a:cubicBezTo>
                  <a:pt x="1761180" y="188676"/>
                  <a:pt x="1762428" y="183596"/>
                  <a:pt x="1766009" y="180526"/>
                </a:cubicBezTo>
                <a:cubicBezTo>
                  <a:pt x="1771800" y="175562"/>
                  <a:pt x="1779090" y="172677"/>
                  <a:pt x="1785631" y="168752"/>
                </a:cubicBezTo>
                <a:cubicBezTo>
                  <a:pt x="1788247" y="164828"/>
                  <a:pt x="1794405" y="161604"/>
                  <a:pt x="1793480" y="156979"/>
                </a:cubicBezTo>
                <a:cubicBezTo>
                  <a:pt x="1792054" y="149847"/>
                  <a:pt x="1769318" y="146032"/>
                  <a:pt x="1766009" y="145205"/>
                </a:cubicBezTo>
                <a:cubicBezTo>
                  <a:pt x="1747475" y="132851"/>
                  <a:pt x="1760571" y="139423"/>
                  <a:pt x="1734613" y="133432"/>
                </a:cubicBezTo>
                <a:cubicBezTo>
                  <a:pt x="1724102" y="131006"/>
                  <a:pt x="1703217" y="125583"/>
                  <a:pt x="1703217" y="125583"/>
                </a:cubicBezTo>
                <a:cubicBezTo>
                  <a:pt x="1697984" y="120350"/>
                  <a:pt x="1693676" y="113990"/>
                  <a:pt x="1687519" y="109885"/>
                </a:cubicBezTo>
                <a:cubicBezTo>
                  <a:pt x="1656619" y="89285"/>
                  <a:pt x="1621190" y="84440"/>
                  <a:pt x="1585483" y="78490"/>
                </a:cubicBezTo>
                <a:cubicBezTo>
                  <a:pt x="1581559" y="77182"/>
                  <a:pt x="1577723" y="75568"/>
                  <a:pt x="1573710" y="74565"/>
                </a:cubicBezTo>
                <a:cubicBezTo>
                  <a:pt x="1567239" y="72947"/>
                  <a:pt x="1560183" y="73350"/>
                  <a:pt x="1554088" y="70641"/>
                </a:cubicBezTo>
                <a:cubicBezTo>
                  <a:pt x="1548111" y="67984"/>
                  <a:pt x="1544240" y="61792"/>
                  <a:pt x="1538390" y="58867"/>
                </a:cubicBezTo>
                <a:cubicBezTo>
                  <a:pt x="1522842" y="51093"/>
                  <a:pt x="1508051" y="49886"/>
                  <a:pt x="1491296" y="47094"/>
                </a:cubicBezTo>
                <a:cubicBezTo>
                  <a:pt x="1486063" y="44478"/>
                  <a:pt x="1481076" y="41299"/>
                  <a:pt x="1475598" y="39245"/>
                </a:cubicBezTo>
                <a:cubicBezTo>
                  <a:pt x="1461284" y="33877"/>
                  <a:pt x="1436983" y="32774"/>
                  <a:pt x="1424580" y="31396"/>
                </a:cubicBezTo>
                <a:cubicBezTo>
                  <a:pt x="1419348" y="30088"/>
                  <a:pt x="1413370" y="30464"/>
                  <a:pt x="1408883" y="27472"/>
                </a:cubicBezTo>
                <a:cubicBezTo>
                  <a:pt x="1404958" y="24856"/>
                  <a:pt x="1405253" y="17807"/>
                  <a:pt x="1401034" y="15698"/>
                </a:cubicBezTo>
                <a:cubicBezTo>
                  <a:pt x="1393917" y="12139"/>
                  <a:pt x="1385336" y="13082"/>
                  <a:pt x="1377487" y="11774"/>
                </a:cubicBezTo>
                <a:cubicBezTo>
                  <a:pt x="1351165" y="3000"/>
                  <a:pt x="1361340" y="7625"/>
                  <a:pt x="1346091" y="0"/>
                </a:cubicBez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6273720" y="1180440"/>
            <a:ext cx="421344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Gefühl für den Fisch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Super absurd so an einem Lebewesen herumzuschnippeln,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während es herumglitscht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157400" y="4160160"/>
            <a:ext cx="5466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Was fühl ich wenn die Fischhaut aufgeht und die inneren Teile herausquellen?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91920" y="301320"/>
            <a:ext cx="8693280" cy="109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de-DE" sz="149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Grafik 3" descr=""/>
          <p:cNvPicPr/>
          <p:nvPr/>
        </p:nvPicPr>
        <p:blipFill>
          <a:blip r:embed="rId1"/>
          <a:stretch/>
        </p:blipFill>
        <p:spPr>
          <a:xfrm>
            <a:off x="504000" y="360000"/>
            <a:ext cx="6602400" cy="41763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6102000" y="4398480"/>
            <a:ext cx="2338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Mit dem Essen spielt man nicht!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5707800" y="1365840"/>
            <a:ext cx="1793160" cy="470520"/>
          </a:xfrm>
          <a:custGeom>
            <a:avLst/>
            <a:gdLst/>
            <a:ahLst/>
            <a:rect l="l" t="t" r="r" b="b"/>
            <a:pathLst>
              <a:path w="1793573" h="470936">
                <a:moveTo>
                  <a:pt x="0" y="470936"/>
                </a:moveTo>
                <a:cubicBezTo>
                  <a:pt x="126891" y="467012"/>
                  <a:pt x="254079" y="468681"/>
                  <a:pt x="380673" y="459163"/>
                </a:cubicBezTo>
                <a:cubicBezTo>
                  <a:pt x="428514" y="455566"/>
                  <a:pt x="474364" y="437766"/>
                  <a:pt x="521954" y="431691"/>
                </a:cubicBezTo>
                <a:cubicBezTo>
                  <a:pt x="597495" y="422047"/>
                  <a:pt x="673700" y="418610"/>
                  <a:pt x="749573" y="412069"/>
                </a:cubicBezTo>
                <a:cubicBezTo>
                  <a:pt x="998411" y="365411"/>
                  <a:pt x="748509" y="410386"/>
                  <a:pt x="1012512" y="368900"/>
                </a:cubicBezTo>
                <a:cubicBezTo>
                  <a:pt x="1058402" y="361689"/>
                  <a:pt x="1103976" y="352552"/>
                  <a:pt x="1149868" y="345353"/>
                </a:cubicBezTo>
                <a:cubicBezTo>
                  <a:pt x="1194313" y="338381"/>
                  <a:pt x="1217013" y="337141"/>
                  <a:pt x="1259753" y="333580"/>
                </a:cubicBezTo>
                <a:cubicBezTo>
                  <a:pt x="1268910" y="329655"/>
                  <a:pt x="1277861" y="325211"/>
                  <a:pt x="1287224" y="321806"/>
                </a:cubicBezTo>
                <a:cubicBezTo>
                  <a:pt x="1292293" y="319963"/>
                  <a:pt x="1297756" y="319432"/>
                  <a:pt x="1302922" y="317882"/>
                </a:cubicBezTo>
                <a:cubicBezTo>
                  <a:pt x="1350720" y="303543"/>
                  <a:pt x="1305969" y="315159"/>
                  <a:pt x="1342167" y="306108"/>
                </a:cubicBezTo>
                <a:cubicBezTo>
                  <a:pt x="1348708" y="302184"/>
                  <a:pt x="1354967" y="297746"/>
                  <a:pt x="1361789" y="294335"/>
                </a:cubicBezTo>
                <a:cubicBezTo>
                  <a:pt x="1365489" y="292485"/>
                  <a:pt x="1371158" y="293777"/>
                  <a:pt x="1373562" y="290411"/>
                </a:cubicBezTo>
                <a:cubicBezTo>
                  <a:pt x="1378371" y="283679"/>
                  <a:pt x="1378795" y="274713"/>
                  <a:pt x="1381411" y="266864"/>
                </a:cubicBezTo>
                <a:cubicBezTo>
                  <a:pt x="1380103" y="232852"/>
                  <a:pt x="1379375" y="198813"/>
                  <a:pt x="1377487" y="164828"/>
                </a:cubicBezTo>
                <a:cubicBezTo>
                  <a:pt x="1376093" y="139738"/>
                  <a:pt x="1374519" y="127926"/>
                  <a:pt x="1369638" y="105961"/>
                </a:cubicBezTo>
                <a:cubicBezTo>
                  <a:pt x="1368468" y="100696"/>
                  <a:pt x="1367195" y="95449"/>
                  <a:pt x="1365713" y="90263"/>
                </a:cubicBezTo>
                <a:cubicBezTo>
                  <a:pt x="1364577" y="86286"/>
                  <a:pt x="1362719" y="82521"/>
                  <a:pt x="1361789" y="78490"/>
                </a:cubicBezTo>
                <a:cubicBezTo>
                  <a:pt x="1358789" y="65491"/>
                  <a:pt x="1352285" y="26007"/>
                  <a:pt x="1353940" y="39245"/>
                </a:cubicBezTo>
                <a:cubicBezTo>
                  <a:pt x="1366226" y="137537"/>
                  <a:pt x="1355706" y="103416"/>
                  <a:pt x="1369638" y="145205"/>
                </a:cubicBezTo>
                <a:cubicBezTo>
                  <a:pt x="1370946" y="156979"/>
                  <a:pt x="1371080" y="168943"/>
                  <a:pt x="1373562" y="180526"/>
                </a:cubicBezTo>
                <a:cubicBezTo>
                  <a:pt x="1378654" y="204290"/>
                  <a:pt x="1380522" y="194446"/>
                  <a:pt x="1389260" y="211921"/>
                </a:cubicBezTo>
                <a:cubicBezTo>
                  <a:pt x="1393284" y="219968"/>
                  <a:pt x="1395616" y="235850"/>
                  <a:pt x="1397109" y="243317"/>
                </a:cubicBezTo>
                <a:cubicBezTo>
                  <a:pt x="1398417" y="262939"/>
                  <a:pt x="1399169" y="282607"/>
                  <a:pt x="1401034" y="302184"/>
                </a:cubicBezTo>
                <a:cubicBezTo>
                  <a:pt x="1402950" y="322301"/>
                  <a:pt x="1409748" y="341166"/>
                  <a:pt x="1412807" y="361051"/>
                </a:cubicBezTo>
                <a:cubicBezTo>
                  <a:pt x="1414411" y="371475"/>
                  <a:pt x="1415566" y="381965"/>
                  <a:pt x="1416731" y="392447"/>
                </a:cubicBezTo>
                <a:cubicBezTo>
                  <a:pt x="1421790" y="437973"/>
                  <a:pt x="1416272" y="418537"/>
                  <a:pt x="1424580" y="443465"/>
                </a:cubicBezTo>
                <a:cubicBezTo>
                  <a:pt x="1433737" y="442157"/>
                  <a:pt x="1443359" y="442701"/>
                  <a:pt x="1452052" y="439540"/>
                </a:cubicBezTo>
                <a:cubicBezTo>
                  <a:pt x="1463907" y="435229"/>
                  <a:pt x="1479024" y="413989"/>
                  <a:pt x="1487372" y="408145"/>
                </a:cubicBezTo>
                <a:cubicBezTo>
                  <a:pt x="1493143" y="404105"/>
                  <a:pt x="1500897" y="403826"/>
                  <a:pt x="1506994" y="400296"/>
                </a:cubicBezTo>
                <a:cubicBezTo>
                  <a:pt x="1525836" y="389387"/>
                  <a:pt x="1544220" y="377630"/>
                  <a:pt x="1561937" y="364975"/>
                </a:cubicBezTo>
                <a:cubicBezTo>
                  <a:pt x="1580251" y="351894"/>
                  <a:pt x="1599305" y="339791"/>
                  <a:pt x="1616879" y="325731"/>
                </a:cubicBezTo>
                <a:cubicBezTo>
                  <a:pt x="1642457" y="305268"/>
                  <a:pt x="1629318" y="314342"/>
                  <a:pt x="1656124" y="298260"/>
                </a:cubicBezTo>
                <a:cubicBezTo>
                  <a:pt x="1674624" y="270509"/>
                  <a:pt x="1650461" y="303924"/>
                  <a:pt x="1679671" y="274713"/>
                </a:cubicBezTo>
                <a:cubicBezTo>
                  <a:pt x="1683006" y="271378"/>
                  <a:pt x="1684364" y="266445"/>
                  <a:pt x="1687519" y="262939"/>
                </a:cubicBezTo>
                <a:cubicBezTo>
                  <a:pt x="1696182" y="253313"/>
                  <a:pt x="1706901" y="245580"/>
                  <a:pt x="1714991" y="235468"/>
                </a:cubicBezTo>
                <a:cubicBezTo>
                  <a:pt x="1742594" y="200965"/>
                  <a:pt x="1717883" y="228504"/>
                  <a:pt x="1746386" y="204072"/>
                </a:cubicBezTo>
                <a:cubicBezTo>
                  <a:pt x="1750600" y="200460"/>
                  <a:pt x="1754607" y="196563"/>
                  <a:pt x="1758160" y="192299"/>
                </a:cubicBezTo>
                <a:cubicBezTo>
                  <a:pt x="1761180" y="188676"/>
                  <a:pt x="1762428" y="183596"/>
                  <a:pt x="1766009" y="180526"/>
                </a:cubicBezTo>
                <a:cubicBezTo>
                  <a:pt x="1771800" y="175562"/>
                  <a:pt x="1779090" y="172677"/>
                  <a:pt x="1785631" y="168752"/>
                </a:cubicBezTo>
                <a:cubicBezTo>
                  <a:pt x="1788247" y="164828"/>
                  <a:pt x="1794405" y="161604"/>
                  <a:pt x="1793480" y="156979"/>
                </a:cubicBezTo>
                <a:cubicBezTo>
                  <a:pt x="1792054" y="149847"/>
                  <a:pt x="1769318" y="146032"/>
                  <a:pt x="1766009" y="145205"/>
                </a:cubicBezTo>
                <a:cubicBezTo>
                  <a:pt x="1747475" y="132851"/>
                  <a:pt x="1760571" y="139423"/>
                  <a:pt x="1734613" y="133432"/>
                </a:cubicBezTo>
                <a:cubicBezTo>
                  <a:pt x="1724102" y="131006"/>
                  <a:pt x="1703217" y="125583"/>
                  <a:pt x="1703217" y="125583"/>
                </a:cubicBezTo>
                <a:cubicBezTo>
                  <a:pt x="1697984" y="120350"/>
                  <a:pt x="1693676" y="113990"/>
                  <a:pt x="1687519" y="109885"/>
                </a:cubicBezTo>
                <a:cubicBezTo>
                  <a:pt x="1656619" y="89285"/>
                  <a:pt x="1621190" y="84440"/>
                  <a:pt x="1585483" y="78490"/>
                </a:cubicBezTo>
                <a:cubicBezTo>
                  <a:pt x="1581559" y="77182"/>
                  <a:pt x="1577723" y="75568"/>
                  <a:pt x="1573710" y="74565"/>
                </a:cubicBezTo>
                <a:cubicBezTo>
                  <a:pt x="1567239" y="72947"/>
                  <a:pt x="1560183" y="73350"/>
                  <a:pt x="1554088" y="70641"/>
                </a:cubicBezTo>
                <a:cubicBezTo>
                  <a:pt x="1548111" y="67984"/>
                  <a:pt x="1544240" y="61792"/>
                  <a:pt x="1538390" y="58867"/>
                </a:cubicBezTo>
                <a:cubicBezTo>
                  <a:pt x="1522842" y="51093"/>
                  <a:pt x="1508051" y="49886"/>
                  <a:pt x="1491296" y="47094"/>
                </a:cubicBezTo>
                <a:cubicBezTo>
                  <a:pt x="1486063" y="44478"/>
                  <a:pt x="1481076" y="41299"/>
                  <a:pt x="1475598" y="39245"/>
                </a:cubicBezTo>
                <a:cubicBezTo>
                  <a:pt x="1461284" y="33877"/>
                  <a:pt x="1436983" y="32774"/>
                  <a:pt x="1424580" y="31396"/>
                </a:cubicBezTo>
                <a:cubicBezTo>
                  <a:pt x="1419348" y="30088"/>
                  <a:pt x="1413370" y="30464"/>
                  <a:pt x="1408883" y="27472"/>
                </a:cubicBezTo>
                <a:cubicBezTo>
                  <a:pt x="1404958" y="24856"/>
                  <a:pt x="1405253" y="17807"/>
                  <a:pt x="1401034" y="15698"/>
                </a:cubicBezTo>
                <a:cubicBezTo>
                  <a:pt x="1393917" y="12139"/>
                  <a:pt x="1385336" y="13082"/>
                  <a:pt x="1377487" y="11774"/>
                </a:cubicBezTo>
                <a:cubicBezTo>
                  <a:pt x="1351165" y="3000"/>
                  <a:pt x="1361340" y="7625"/>
                  <a:pt x="1346091" y="0"/>
                </a:cubicBez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>
            <a:off x="7741800" y="1200600"/>
            <a:ext cx="2194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Essens-Experimentiere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Natürliches “Sandbox” Game 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-56160" y="2664000"/>
            <a:ext cx="5312160" cy="297144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798360" y="1973880"/>
            <a:ext cx="4337640" cy="2922120"/>
          </a:xfrm>
          <a:prstGeom prst="rect">
            <a:avLst/>
          </a:prstGeom>
          <a:ln>
            <a:noFill/>
          </a:ln>
        </p:spPr>
      </p:pic>
      <p:pic>
        <p:nvPicPr>
          <p:cNvPr id="100" name="Inhaltsplatzhalter 4" descr=""/>
          <p:cNvPicPr/>
          <p:nvPr/>
        </p:nvPicPr>
        <p:blipFill>
          <a:blip r:embed="rId3"/>
          <a:stretch/>
        </p:blipFill>
        <p:spPr>
          <a:xfrm>
            <a:off x="288000" y="-46800"/>
            <a:ext cx="2261880" cy="2998800"/>
          </a:xfrm>
          <a:prstGeom prst="rect">
            <a:avLst/>
          </a:prstGeom>
          <a:ln>
            <a:noFill/>
          </a:ln>
        </p:spPr>
      </p:pic>
      <p:pic>
        <p:nvPicPr>
          <p:cNvPr id="101" name="Grafik 7" descr=""/>
          <p:cNvPicPr/>
          <p:nvPr/>
        </p:nvPicPr>
        <p:blipFill>
          <a:blip r:embed="rId4"/>
          <a:stretch/>
        </p:blipFill>
        <p:spPr>
          <a:xfrm>
            <a:off x="6302160" y="34560"/>
            <a:ext cx="5361840" cy="29988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9930240" y="-109440"/>
            <a:ext cx="2741760" cy="320544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Inhaltsplatzhalter 4" descr=""/>
          <p:cNvPicPr/>
          <p:nvPr/>
        </p:nvPicPr>
        <p:blipFill>
          <a:blip r:embed="rId5"/>
          <a:stretch/>
        </p:blipFill>
        <p:spPr>
          <a:xfrm>
            <a:off x="7632000" y="3672000"/>
            <a:ext cx="2739960" cy="198072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6884640" y="3672000"/>
            <a:ext cx="891360" cy="155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96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de-DE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691920" y="301320"/>
            <a:ext cx="8693280" cy="109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de-DE" sz="149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Grafik 10" descr=""/>
          <p:cNvPicPr/>
          <p:nvPr/>
        </p:nvPicPr>
        <p:blipFill>
          <a:blip r:embed="rId1"/>
          <a:stretch/>
        </p:blipFill>
        <p:spPr>
          <a:xfrm>
            <a:off x="3438000" y="1248120"/>
            <a:ext cx="8665200" cy="1226052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-298080" y="933480"/>
            <a:ext cx="3955680" cy="70639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3"/>
          <p:cNvSpPr/>
          <p:nvPr/>
        </p:nvSpPr>
        <p:spPr>
          <a:xfrm>
            <a:off x="11428920" y="805320"/>
            <a:ext cx="3955680" cy="70639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4"/>
          <p:cNvSpPr/>
          <p:nvPr/>
        </p:nvSpPr>
        <p:spPr>
          <a:xfrm>
            <a:off x="2966400" y="4337640"/>
            <a:ext cx="5197320" cy="345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5"/>
          <p:cNvSpPr/>
          <p:nvPr/>
        </p:nvSpPr>
        <p:spPr>
          <a:xfrm rot="549600">
            <a:off x="7099920" y="3027240"/>
            <a:ext cx="10177920" cy="706392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6"/>
          <p:cNvSpPr/>
          <p:nvPr/>
        </p:nvSpPr>
        <p:spPr>
          <a:xfrm>
            <a:off x="3227760" y="933480"/>
            <a:ext cx="3955680" cy="39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nhaltsplatzhalter 16" descr=""/>
          <p:cNvPicPr/>
          <p:nvPr/>
        </p:nvPicPr>
        <p:blipFill>
          <a:blip r:embed="rId1"/>
          <a:stretch/>
        </p:blipFill>
        <p:spPr>
          <a:xfrm>
            <a:off x="1931040" y="1072080"/>
            <a:ext cx="5938560" cy="375696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3197160" y="1432440"/>
            <a:ext cx="1170360" cy="3511800"/>
          </a:xfrm>
          <a:prstGeom prst="rect">
            <a:avLst/>
          </a:prstGeom>
          <a:noFill/>
          <a:ln>
            <a:solidFill>
              <a:srgbClr val="325490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691920" y="301320"/>
            <a:ext cx="8693280" cy="109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de-DE" sz="149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5" name="Grafik 18" descr=""/>
          <p:cNvPicPr/>
          <p:nvPr/>
        </p:nvPicPr>
        <p:blipFill>
          <a:blip r:embed="rId1"/>
          <a:stretch/>
        </p:blipFill>
        <p:spPr>
          <a:xfrm>
            <a:off x="1986840" y="991440"/>
            <a:ext cx="5827320" cy="368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691920" y="301320"/>
            <a:ext cx="8693280" cy="109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de-DE" sz="149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7" name="Grafik 20" descr=""/>
          <p:cNvPicPr/>
          <p:nvPr/>
        </p:nvPicPr>
        <p:blipFill>
          <a:blip r:embed="rId1"/>
          <a:stretch/>
        </p:blipFill>
        <p:spPr>
          <a:xfrm>
            <a:off x="1986840" y="991440"/>
            <a:ext cx="5827320" cy="368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Application>LibreOffice/6.3.4.2$Windows_X86_64 LibreOffice_project/60da17e045e08f1793c57c00ba83cdfce946d0aa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2020-01-26T16:48:05Z</dcterms:created>
  <dc:creator/>
  <dc:description/>
  <dc:language>de-DE</dc:language>
  <cp:lastModifiedBy/>
  <dcterms:modified xsi:type="dcterms:W3CDTF">2020-01-27T13:32:13Z</dcterms:modified>
  <cp:revision>11</cp:revision>
  <dc:subject/>
  <dc:title/>
</cp:coreProperties>
</file>